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2028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E3816-1437-44B1-A73A-AE6787006F57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464E7-7E89-4CEE-878E-08A710C367F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E3816-1437-44B1-A73A-AE6787006F57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464E7-7E89-4CEE-878E-08A710C367F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E3816-1437-44B1-A73A-AE6787006F57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464E7-7E89-4CEE-878E-08A710C367F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E3816-1437-44B1-A73A-AE6787006F57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464E7-7E89-4CEE-878E-08A710C367F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E3816-1437-44B1-A73A-AE6787006F57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464E7-7E89-4CEE-878E-08A710C367F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E3816-1437-44B1-A73A-AE6787006F57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464E7-7E89-4CEE-878E-08A710C367F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E3816-1437-44B1-A73A-AE6787006F57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464E7-7E89-4CEE-878E-08A710C367F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E3816-1437-44B1-A73A-AE6787006F57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464E7-7E89-4CEE-878E-08A710C367F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E3816-1437-44B1-A73A-AE6787006F57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464E7-7E89-4CEE-878E-08A710C367F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E3816-1437-44B1-A73A-AE6787006F57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464E7-7E89-4CEE-878E-08A710C367F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E3816-1437-44B1-A73A-AE6787006F57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464E7-7E89-4CEE-878E-08A710C367F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5E3816-1437-44B1-A73A-AE6787006F57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A464E7-7E89-4CEE-878E-08A710C367F8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Merry%20Xmas%20From%20Rachel\Maths%20Resources\Figure%20it%20Out%20Series\Number%20Book%202%20%20Levels%203.pdf" TargetMode="Externa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214291" y="123875"/>
          <a:ext cx="6357982" cy="8997346"/>
        </p:xfrm>
        <a:graphic>
          <a:graphicData uri="http://schemas.openxmlformats.org/presentationml/2006/ole">
            <p:oleObj spid="_x0000_s1027" name="Acrobat Document" r:id="rId3" imgW="5667063" imgH="8019865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D:\Merry Xmas From Rachel\Maths Resources\Figure it Out Series\Number Book 2  Levels 3.pdf</vt:lpstr>
      <vt:lpstr>Slide 1</vt:lpstr>
    </vt:vector>
  </TitlesOfParts>
  <Company>Matamata Intermediate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laura fisher</dc:creator>
  <cp:lastModifiedBy>laura fisher</cp:lastModifiedBy>
  <cp:revision>1</cp:revision>
  <dcterms:created xsi:type="dcterms:W3CDTF">2010-04-19T02:18:10Z</dcterms:created>
  <dcterms:modified xsi:type="dcterms:W3CDTF">2010-04-19T02:21:04Z</dcterms:modified>
</cp:coreProperties>
</file>